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336" r:id="rId7"/>
    <p:sldId id="335" r:id="rId8"/>
    <p:sldId id="271" r:id="rId9"/>
    <p:sldId id="272" r:id="rId10"/>
    <p:sldId id="273" r:id="rId11"/>
    <p:sldId id="270" r:id="rId12"/>
    <p:sldId id="337" r:id="rId13"/>
    <p:sldId id="274" r:id="rId14"/>
    <p:sldId id="338" r:id="rId15"/>
    <p:sldId id="33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4660"/>
  </p:normalViewPr>
  <p:slideViewPr>
    <p:cSldViewPr>
      <p:cViewPr varScale="1">
        <p:scale>
          <a:sx n="53" d="100"/>
          <a:sy n="53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dy, Nicholas" userId="dbdd6a02-1bd9-4fdb-8246-e2b45f0e1ce3" providerId="ADAL" clId="{3CD7623F-0C7E-4588-AF2D-DC81AFBB829A}"/>
    <pc:docChg chg="custSel modSld">
      <pc:chgData name="Oddy, Nicholas" userId="dbdd6a02-1bd9-4fdb-8246-e2b45f0e1ce3" providerId="ADAL" clId="{3CD7623F-0C7E-4588-AF2D-DC81AFBB829A}" dt="2024-03-14T10:58:57.631" v="233" actId="2711"/>
      <pc:docMkLst>
        <pc:docMk/>
      </pc:docMkLst>
      <pc:sldChg chg="modSp">
        <pc:chgData name="Oddy, Nicholas" userId="dbdd6a02-1bd9-4fdb-8246-e2b45f0e1ce3" providerId="ADAL" clId="{3CD7623F-0C7E-4588-AF2D-DC81AFBB829A}" dt="2024-03-14T10:47:29.793" v="1" actId="207"/>
        <pc:sldMkLst>
          <pc:docMk/>
          <pc:sldMk cId="0" sldId="256"/>
        </pc:sldMkLst>
        <pc:spChg chg="mod">
          <ac:chgData name="Oddy, Nicholas" userId="dbdd6a02-1bd9-4fdb-8246-e2b45f0e1ce3" providerId="ADAL" clId="{3CD7623F-0C7E-4588-AF2D-DC81AFBB829A}" dt="2024-03-14T10:47:26.353" v="0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Oddy, Nicholas" userId="dbdd6a02-1bd9-4fdb-8246-e2b45f0e1ce3" providerId="ADAL" clId="{3CD7623F-0C7E-4588-AF2D-DC81AFBB829A}" dt="2024-03-14T10:47:29.793" v="1" actId="20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47:37.821" v="2" actId="207"/>
        <pc:sldMkLst>
          <pc:docMk/>
          <pc:sldMk cId="44235164" sldId="257"/>
        </pc:sldMkLst>
        <pc:spChg chg="mod">
          <ac:chgData name="Oddy, Nicholas" userId="dbdd6a02-1bd9-4fdb-8246-e2b45f0e1ce3" providerId="ADAL" clId="{3CD7623F-0C7E-4588-AF2D-DC81AFBB829A}" dt="2024-03-14T10:47:37.821" v="2" actId="207"/>
          <ac:spMkLst>
            <pc:docMk/>
            <pc:sldMk cId="44235164" sldId="257"/>
            <ac:spMk id="2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47:58.034" v="4" actId="207"/>
        <pc:sldMkLst>
          <pc:docMk/>
          <pc:sldMk cId="346704259" sldId="258"/>
        </pc:sldMkLst>
        <pc:spChg chg="mod">
          <ac:chgData name="Oddy, Nicholas" userId="dbdd6a02-1bd9-4fdb-8246-e2b45f0e1ce3" providerId="ADAL" clId="{3CD7623F-0C7E-4588-AF2D-DC81AFBB829A}" dt="2024-03-14T10:47:58.034" v="4" actId="207"/>
          <ac:spMkLst>
            <pc:docMk/>
            <pc:sldMk cId="346704259" sldId="258"/>
            <ac:spMk id="2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47:47.510" v="3" actId="207"/>
        <pc:sldMkLst>
          <pc:docMk/>
          <pc:sldMk cId="4150953182" sldId="259"/>
        </pc:sldMkLst>
        <pc:spChg chg="mod">
          <ac:chgData name="Oddy, Nicholas" userId="dbdd6a02-1bd9-4fdb-8246-e2b45f0e1ce3" providerId="ADAL" clId="{3CD7623F-0C7E-4588-AF2D-DC81AFBB829A}" dt="2024-03-14T10:47:47.510" v="3" actId="207"/>
          <ac:spMkLst>
            <pc:docMk/>
            <pc:sldMk cId="4150953182" sldId="259"/>
            <ac:spMk id="2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48:08.358" v="5" actId="207"/>
        <pc:sldMkLst>
          <pc:docMk/>
          <pc:sldMk cId="1141993415" sldId="260"/>
        </pc:sldMkLst>
        <pc:spChg chg="mod">
          <ac:chgData name="Oddy, Nicholas" userId="dbdd6a02-1bd9-4fdb-8246-e2b45f0e1ce3" providerId="ADAL" clId="{3CD7623F-0C7E-4588-AF2D-DC81AFBB829A}" dt="2024-03-14T10:48:08.358" v="5" actId="207"/>
          <ac:spMkLst>
            <pc:docMk/>
            <pc:sldMk cId="1141993415" sldId="260"/>
            <ac:spMk id="2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53:44.972" v="190" actId="207"/>
        <pc:sldMkLst>
          <pc:docMk/>
          <pc:sldMk cId="919029781" sldId="261"/>
        </pc:sldMkLst>
        <pc:spChg chg="mod">
          <ac:chgData name="Oddy, Nicholas" userId="dbdd6a02-1bd9-4fdb-8246-e2b45f0e1ce3" providerId="ADAL" clId="{3CD7623F-0C7E-4588-AF2D-DC81AFBB829A}" dt="2024-03-14T10:53:44.972" v="190" actId="207"/>
          <ac:spMkLst>
            <pc:docMk/>
            <pc:sldMk cId="919029781" sldId="261"/>
            <ac:spMk id="2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54:42.373" v="192" actId="207"/>
        <pc:sldMkLst>
          <pc:docMk/>
          <pc:sldMk cId="499611997" sldId="262"/>
        </pc:sldMkLst>
        <pc:spChg chg="mod">
          <ac:chgData name="Oddy, Nicholas" userId="dbdd6a02-1bd9-4fdb-8246-e2b45f0e1ce3" providerId="ADAL" clId="{3CD7623F-0C7E-4588-AF2D-DC81AFBB829A}" dt="2024-03-14T10:54:42.373" v="192" actId="207"/>
          <ac:spMkLst>
            <pc:docMk/>
            <pc:sldMk cId="499611997" sldId="262"/>
            <ac:spMk id="18434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54:32.073" v="191" actId="207"/>
        <pc:sldMkLst>
          <pc:docMk/>
          <pc:sldMk cId="361339407" sldId="263"/>
        </pc:sldMkLst>
        <pc:spChg chg="mod">
          <ac:chgData name="Oddy, Nicholas" userId="dbdd6a02-1bd9-4fdb-8246-e2b45f0e1ce3" providerId="ADAL" clId="{3CD7623F-0C7E-4588-AF2D-DC81AFBB829A}" dt="2024-03-14T10:54:32.073" v="191" actId="207"/>
          <ac:spMkLst>
            <pc:docMk/>
            <pc:sldMk cId="361339407" sldId="263"/>
            <ac:spMk id="16386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48:38.667" v="40" actId="20577"/>
        <pc:sldMkLst>
          <pc:docMk/>
          <pc:sldMk cId="3321117744" sldId="264"/>
        </pc:sldMkLst>
        <pc:spChg chg="mod">
          <ac:chgData name="Oddy, Nicholas" userId="dbdd6a02-1bd9-4fdb-8246-e2b45f0e1ce3" providerId="ADAL" clId="{3CD7623F-0C7E-4588-AF2D-DC81AFBB829A}" dt="2024-03-14T10:48:38.667" v="40" actId="20577"/>
          <ac:spMkLst>
            <pc:docMk/>
            <pc:sldMk cId="3321117744" sldId="264"/>
            <ac:spMk id="12290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52:49.243" v="151" actId="20577"/>
        <pc:sldMkLst>
          <pc:docMk/>
          <pc:sldMk cId="1125903155" sldId="265"/>
        </pc:sldMkLst>
        <pc:spChg chg="mod">
          <ac:chgData name="Oddy, Nicholas" userId="dbdd6a02-1bd9-4fdb-8246-e2b45f0e1ce3" providerId="ADAL" clId="{3CD7623F-0C7E-4588-AF2D-DC81AFBB829A}" dt="2024-03-14T10:52:49.243" v="151" actId="20577"/>
          <ac:spMkLst>
            <pc:docMk/>
            <pc:sldMk cId="1125903155" sldId="265"/>
            <ac:spMk id="10242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56:31.031" v="229" actId="20577"/>
        <pc:sldMkLst>
          <pc:docMk/>
          <pc:sldMk cId="207929427" sldId="266"/>
        </pc:sldMkLst>
        <pc:spChg chg="mod">
          <ac:chgData name="Oddy, Nicholas" userId="dbdd6a02-1bd9-4fdb-8246-e2b45f0e1ce3" providerId="ADAL" clId="{3CD7623F-0C7E-4588-AF2D-DC81AFBB829A}" dt="2024-03-14T10:56:31.031" v="229" actId="20577"/>
          <ac:spMkLst>
            <pc:docMk/>
            <pc:sldMk cId="207929427" sldId="266"/>
            <ac:spMk id="7170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58:57.631" v="233" actId="2711"/>
        <pc:sldMkLst>
          <pc:docMk/>
          <pc:sldMk cId="1180464615" sldId="267"/>
        </pc:sldMkLst>
        <pc:spChg chg="mod">
          <ac:chgData name="Oddy, Nicholas" userId="dbdd6a02-1bd9-4fdb-8246-e2b45f0e1ce3" providerId="ADAL" clId="{3CD7623F-0C7E-4588-AF2D-DC81AFBB829A}" dt="2024-03-14T10:58:57.631" v="233" actId="2711"/>
          <ac:spMkLst>
            <pc:docMk/>
            <pc:sldMk cId="1180464615" sldId="267"/>
            <ac:spMk id="10242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49:33.850" v="44" actId="207"/>
        <pc:sldMkLst>
          <pc:docMk/>
          <pc:sldMk cId="3130021608" sldId="268"/>
        </pc:sldMkLst>
        <pc:spChg chg="mod">
          <ac:chgData name="Oddy, Nicholas" userId="dbdd6a02-1bd9-4fdb-8246-e2b45f0e1ce3" providerId="ADAL" clId="{3CD7623F-0C7E-4588-AF2D-DC81AFBB829A}" dt="2024-03-14T10:49:33.850" v="44" actId="207"/>
          <ac:spMkLst>
            <pc:docMk/>
            <pc:sldMk cId="3130021608" sldId="268"/>
            <ac:spMk id="20485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51:57.205" v="121" actId="20577"/>
        <pc:sldMkLst>
          <pc:docMk/>
          <pc:sldMk cId="369843451" sldId="269"/>
        </pc:sldMkLst>
        <pc:spChg chg="mod">
          <ac:chgData name="Oddy, Nicholas" userId="dbdd6a02-1bd9-4fdb-8246-e2b45f0e1ce3" providerId="ADAL" clId="{3CD7623F-0C7E-4588-AF2D-DC81AFBB829A}" dt="2024-03-14T10:51:57.205" v="121" actId="20577"/>
          <ac:spMkLst>
            <pc:docMk/>
            <pc:sldMk cId="369843451" sldId="269"/>
            <ac:spMk id="22530" creationId="{00000000-0000-0000-0000-000000000000}"/>
          </ac:spMkLst>
        </pc:spChg>
        <pc:picChg chg="mod">
          <ac:chgData name="Oddy, Nicholas" userId="dbdd6a02-1bd9-4fdb-8246-e2b45f0e1ce3" providerId="ADAL" clId="{3CD7623F-0C7E-4588-AF2D-DC81AFBB829A}" dt="2024-03-14T10:51:20.007" v="117" actId="1076"/>
          <ac:picMkLst>
            <pc:docMk/>
            <pc:sldMk cId="369843451" sldId="269"/>
            <ac:picMk id="22531" creationId="{00000000-0000-0000-0000-000000000000}"/>
          </ac:picMkLst>
        </pc:picChg>
        <pc:picChg chg="mod">
          <ac:chgData name="Oddy, Nicholas" userId="dbdd6a02-1bd9-4fdb-8246-e2b45f0e1ce3" providerId="ADAL" clId="{3CD7623F-0C7E-4588-AF2D-DC81AFBB829A}" dt="2024-03-14T10:51:42.505" v="120" actId="1076"/>
          <ac:picMkLst>
            <pc:docMk/>
            <pc:sldMk cId="369843451" sldId="269"/>
            <ac:picMk id="22532" creationId="{00000000-0000-0000-0000-000000000000}"/>
          </ac:picMkLst>
        </pc:picChg>
        <pc:picChg chg="mod">
          <ac:chgData name="Oddy, Nicholas" userId="dbdd6a02-1bd9-4fdb-8246-e2b45f0e1ce3" providerId="ADAL" clId="{3CD7623F-0C7E-4588-AF2D-DC81AFBB829A}" dt="2024-03-14T10:50:15.207" v="47" actId="1076"/>
          <ac:picMkLst>
            <pc:docMk/>
            <pc:sldMk cId="369843451" sldId="269"/>
            <ac:picMk id="22533" creationId="{00000000-0000-0000-0000-000000000000}"/>
          </ac:picMkLst>
        </pc:picChg>
      </pc:sldChg>
      <pc:sldChg chg="modSp">
        <pc:chgData name="Oddy, Nicholas" userId="dbdd6a02-1bd9-4fdb-8246-e2b45f0e1ce3" providerId="ADAL" clId="{3CD7623F-0C7E-4588-AF2D-DC81AFBB829A}" dt="2024-03-14T10:51:10.765" v="116" actId="207"/>
        <pc:sldMkLst>
          <pc:docMk/>
          <pc:sldMk cId="2428440412" sldId="270"/>
        </pc:sldMkLst>
        <pc:spChg chg="mod">
          <ac:chgData name="Oddy, Nicholas" userId="dbdd6a02-1bd9-4fdb-8246-e2b45f0e1ce3" providerId="ADAL" clId="{3CD7623F-0C7E-4588-AF2D-DC81AFBB829A}" dt="2024-03-14T10:51:10.765" v="116" actId="207"/>
          <ac:spMkLst>
            <pc:docMk/>
            <pc:sldMk cId="2428440412" sldId="270"/>
            <ac:spMk id="3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48:50.544" v="41" actId="207"/>
        <pc:sldMkLst>
          <pc:docMk/>
          <pc:sldMk cId="2772543077" sldId="271"/>
        </pc:sldMkLst>
        <pc:spChg chg="mod">
          <ac:chgData name="Oddy, Nicholas" userId="dbdd6a02-1bd9-4fdb-8246-e2b45f0e1ce3" providerId="ADAL" clId="{3CD7623F-0C7E-4588-AF2D-DC81AFBB829A}" dt="2024-03-14T10:48:50.544" v="41" actId="207"/>
          <ac:spMkLst>
            <pc:docMk/>
            <pc:sldMk cId="2772543077" sldId="271"/>
            <ac:spMk id="4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49:01.490" v="42" actId="207"/>
        <pc:sldMkLst>
          <pc:docMk/>
          <pc:sldMk cId="1076184475" sldId="272"/>
        </pc:sldMkLst>
        <pc:spChg chg="mod">
          <ac:chgData name="Oddy, Nicholas" userId="dbdd6a02-1bd9-4fdb-8246-e2b45f0e1ce3" providerId="ADAL" clId="{3CD7623F-0C7E-4588-AF2D-DC81AFBB829A}" dt="2024-03-14T10:49:01.490" v="42" actId="207"/>
          <ac:spMkLst>
            <pc:docMk/>
            <pc:sldMk cId="1076184475" sldId="272"/>
            <ac:spMk id="4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49:12.217" v="43" actId="207"/>
        <pc:sldMkLst>
          <pc:docMk/>
          <pc:sldMk cId="3794442478" sldId="273"/>
        </pc:sldMkLst>
        <pc:spChg chg="mod">
          <ac:chgData name="Oddy, Nicholas" userId="dbdd6a02-1bd9-4fdb-8246-e2b45f0e1ce3" providerId="ADAL" clId="{3CD7623F-0C7E-4588-AF2D-DC81AFBB829A}" dt="2024-03-14T10:49:12.217" v="43" actId="207"/>
          <ac:spMkLst>
            <pc:docMk/>
            <pc:sldMk cId="3794442478" sldId="273"/>
            <ac:spMk id="4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53:34.283" v="189" actId="20577"/>
        <pc:sldMkLst>
          <pc:docMk/>
          <pc:sldMk cId="3087628194" sldId="274"/>
        </pc:sldMkLst>
        <pc:spChg chg="mod">
          <ac:chgData name="Oddy, Nicholas" userId="dbdd6a02-1bd9-4fdb-8246-e2b45f0e1ce3" providerId="ADAL" clId="{3CD7623F-0C7E-4588-AF2D-DC81AFBB829A}" dt="2024-03-14T10:53:34.283" v="189" actId="20577"/>
          <ac:spMkLst>
            <pc:docMk/>
            <pc:sldMk cId="3087628194" sldId="274"/>
            <ac:spMk id="24579" creationId="{00000000-0000-0000-0000-000000000000}"/>
          </ac:spMkLst>
        </pc:spChg>
        <pc:spChg chg="mod">
          <ac:chgData name="Oddy, Nicholas" userId="dbdd6a02-1bd9-4fdb-8246-e2b45f0e1ce3" providerId="ADAL" clId="{3CD7623F-0C7E-4588-AF2D-DC81AFBB829A}" dt="2024-03-14T10:53:00.444" v="152" actId="207"/>
          <ac:spMkLst>
            <pc:docMk/>
            <pc:sldMk cId="3087628194" sldId="274"/>
            <ac:spMk id="24580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54:54.461" v="193" actId="207"/>
        <pc:sldMkLst>
          <pc:docMk/>
          <pc:sldMk cId="355848903" sldId="275"/>
        </pc:sldMkLst>
        <pc:spChg chg="mod">
          <ac:chgData name="Oddy, Nicholas" userId="dbdd6a02-1bd9-4fdb-8246-e2b45f0e1ce3" providerId="ADAL" clId="{3CD7623F-0C7E-4588-AF2D-DC81AFBB829A}" dt="2024-03-14T10:54:54.461" v="193" actId="207"/>
          <ac:spMkLst>
            <pc:docMk/>
            <pc:sldMk cId="355848903" sldId="275"/>
            <ac:spMk id="18434" creationId="{00000000-0000-0000-0000-000000000000}"/>
          </ac:spMkLst>
        </pc:spChg>
      </pc:sldChg>
      <pc:sldChg chg="modSp">
        <pc:chgData name="Oddy, Nicholas" userId="dbdd6a02-1bd9-4fdb-8246-e2b45f0e1ce3" providerId="ADAL" clId="{3CD7623F-0C7E-4588-AF2D-DC81AFBB829A}" dt="2024-03-14T10:58:41.133" v="231" actId="207"/>
        <pc:sldMkLst>
          <pc:docMk/>
          <pc:sldMk cId="0" sldId="333"/>
        </pc:sldMkLst>
        <pc:spChg chg="mod">
          <ac:chgData name="Oddy, Nicholas" userId="dbdd6a02-1bd9-4fdb-8246-e2b45f0e1ce3" providerId="ADAL" clId="{3CD7623F-0C7E-4588-AF2D-DC81AFBB829A}" dt="2024-03-14T10:58:41.133" v="231" actId="207"/>
          <ac:spMkLst>
            <pc:docMk/>
            <pc:sldMk cId="0" sldId="333"/>
            <ac:spMk id="2" creationId="{CC316D95-9EF3-4C24-A72F-ABD269B1F272}"/>
          </ac:spMkLst>
        </pc:spChg>
        <pc:spChg chg="mod">
          <ac:chgData name="Oddy, Nicholas" userId="dbdd6a02-1bd9-4fdb-8246-e2b45f0e1ce3" providerId="ADAL" clId="{3CD7623F-0C7E-4588-AF2D-DC81AFBB829A}" dt="2024-03-14T10:58:35.505" v="230" actId="207"/>
          <ac:spMkLst>
            <pc:docMk/>
            <pc:sldMk cId="0" sldId="333"/>
            <ac:spMk id="10243" creationId="{338F231A-E5A5-4C36-87F9-F39B1523B9A2}"/>
          </ac:spMkLst>
        </pc:spChg>
      </pc:sldChg>
    </pc:docChg>
  </pc:docChgLst>
  <pc:docChgLst>
    <pc:chgData name="Oddy, Nicholas" userId="dbdd6a02-1bd9-4fdb-8246-e2b45f0e1ce3" providerId="ADAL" clId="{1044EC3C-5A35-4D3F-A345-FD86178FD6EE}"/>
    <pc:docChg chg="addSld modSld">
      <pc:chgData name="Oddy, Nicholas" userId="dbdd6a02-1bd9-4fdb-8246-e2b45f0e1ce3" providerId="ADAL" clId="{1044EC3C-5A35-4D3F-A345-FD86178FD6EE}" dt="2025-02-26T22:16:13.012" v="19"/>
      <pc:docMkLst>
        <pc:docMk/>
      </pc:docMkLst>
      <pc:sldChg chg="delSp modSp add mod">
        <pc:chgData name="Oddy, Nicholas" userId="dbdd6a02-1bd9-4fdb-8246-e2b45f0e1ce3" providerId="ADAL" clId="{1044EC3C-5A35-4D3F-A345-FD86178FD6EE}" dt="2025-02-26T22:16:13.012" v="19"/>
        <pc:sldMkLst>
          <pc:docMk/>
          <pc:sldMk cId="1266792877" sldId="334"/>
        </pc:sldMkLst>
        <pc:spChg chg="del mod">
          <ac:chgData name="Oddy, Nicholas" userId="dbdd6a02-1bd9-4fdb-8246-e2b45f0e1ce3" providerId="ADAL" clId="{1044EC3C-5A35-4D3F-A345-FD86178FD6EE}" dt="2025-02-26T22:16:13.012" v="19"/>
          <ac:spMkLst>
            <pc:docMk/>
            <pc:sldMk cId="1266792877" sldId="334"/>
            <ac:spMk id="3" creationId="{00000000-0000-0000-0000-000000000000}"/>
          </ac:spMkLst>
        </pc:spChg>
        <pc:picChg chg="mod">
          <ac:chgData name="Oddy, Nicholas" userId="dbdd6a02-1bd9-4fdb-8246-e2b45f0e1ce3" providerId="ADAL" clId="{1044EC3C-5A35-4D3F-A345-FD86178FD6EE}" dt="2025-02-26T22:16:11.813" v="17" actId="1076"/>
          <ac:picMkLst>
            <pc:docMk/>
            <pc:sldMk cId="1266792877" sldId="334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0AF2-7011-434E-BE53-2259B13985FB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1E083-782B-449E-9664-90DECE59B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4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F2D81-4355-41B9-997A-3DCC2BCD66E6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15EA-5977-4DE4-9C82-219797AB8E1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2AE6-A4D3-47AF-9BDE-154144D83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9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981199"/>
          </a:xfrm>
        </p:spPr>
        <p:txBody>
          <a:bodyPr/>
          <a:lstStyle/>
          <a:p>
            <a:r>
              <a:rPr lang="en-GB" b="1" dirty="0">
                <a:solidFill>
                  <a:srgbClr val="FFFFCC"/>
                </a:solidFill>
                <a:latin typeface="Times New Roman" pitchFamily="18" charset="0"/>
              </a:rPr>
              <a:t>GIFTS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CC"/>
                </a:solidFill>
                <a:latin typeface="Times New Roman" pitchFamily="18" charset="0"/>
              </a:rPr>
              <a:t>Nicholas Oddy</a:t>
            </a:r>
          </a:p>
          <a:p>
            <a:r>
              <a:rPr lang="en-GB" b="1" dirty="0">
                <a:solidFill>
                  <a:srgbClr val="FFFFCC"/>
                </a:solidFill>
                <a:latin typeface="Times New Roman" pitchFamily="18" charset="0"/>
              </a:rPr>
              <a:t>n.oddy@gsa.ac.uk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21" y="1600200"/>
            <a:ext cx="7583779" cy="4283487"/>
          </a:xfrm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MOKERS COMPANION RAILWAY WAGON</a:t>
            </a:r>
          </a:p>
          <a:p>
            <a:pPr algn="ctr"/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c1893</a:t>
            </a:r>
          </a:p>
        </p:txBody>
      </p:sp>
    </p:spTree>
    <p:extLst>
      <p:ext uri="{BB962C8B-B14F-4D97-AF65-F5344CB8AC3E}">
        <p14:creationId xmlns:p14="http://schemas.microsoft.com/office/powerpoint/2010/main" val="379444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467" y="609600"/>
            <a:ext cx="7038683" cy="447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983" y="5486400"/>
            <a:ext cx="5600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PRESENTATION EPNS BASKET </a:t>
            </a:r>
          </a:p>
          <a:p>
            <a:pPr algn="ctr"/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c1899</a:t>
            </a:r>
            <a:endParaRPr lang="en-GB" sz="28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4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467" y="1970455"/>
            <a:ext cx="7038683" cy="175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070" y="4191000"/>
            <a:ext cx="7397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‘GERMAN SILVER’ CHRISTENING SPOON</a:t>
            </a:r>
          </a:p>
          <a:p>
            <a:pPr algn="ctr"/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1855</a:t>
            </a:r>
          </a:p>
        </p:txBody>
      </p:sp>
    </p:spTree>
    <p:extLst>
      <p:ext uri="{BB962C8B-B14F-4D97-AF65-F5344CB8AC3E}">
        <p14:creationId xmlns:p14="http://schemas.microsoft.com/office/powerpoint/2010/main" val="54393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0477" y="416244"/>
            <a:ext cx="2903045" cy="495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231967" y="5521241"/>
            <a:ext cx="46800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CC"/>
                </a:solidFill>
                <a:latin typeface="Times New Roman" pitchFamily="18" charset="0"/>
              </a:rPr>
              <a:t>EPNS STANDING SPOONS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CC"/>
                </a:solidFill>
                <a:latin typeface="Times New Roman" pitchFamily="18" charset="0"/>
              </a:rPr>
              <a:t>c1900</a:t>
            </a:r>
            <a:endParaRPr lang="en-GB" altLang="en-US" sz="2800" b="1" dirty="0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2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ACBOWSER TIN</a:t>
            </a:r>
            <a:b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Callard &amp; Bowser,  c1930s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2222091"/>
            <a:ext cx="6172200" cy="3333082"/>
          </a:xfrm>
        </p:spPr>
      </p:pic>
    </p:spTree>
    <p:extLst>
      <p:ext uri="{BB962C8B-B14F-4D97-AF65-F5344CB8AC3E}">
        <p14:creationId xmlns:p14="http://schemas.microsoft.com/office/powerpoint/2010/main" val="38202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981199"/>
          </a:xfrm>
        </p:spPr>
        <p:txBody>
          <a:bodyPr/>
          <a:lstStyle/>
          <a:p>
            <a:r>
              <a:rPr lang="en-US" b="1" dirty="0">
                <a:solidFill>
                  <a:srgbClr val="FFFFCC"/>
                </a:solidFill>
                <a:latin typeface="Times New Roman" pitchFamily="18" charset="0"/>
              </a:rPr>
              <a:t>T</a:t>
            </a:r>
            <a:r>
              <a:rPr lang="en-GB" b="1" dirty="0">
                <a:solidFill>
                  <a:srgbClr val="FFFFCC"/>
                </a:solidFill>
                <a:latin typeface="Times New Roman" pitchFamily="18" charset="0"/>
              </a:rPr>
              <a:t>HE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CC"/>
                </a:solidFill>
                <a:latin typeface="Times New Roman" pitchFamily="18" charset="0"/>
              </a:rPr>
              <a:t>Nicholas Oddy</a:t>
            </a:r>
          </a:p>
          <a:p>
            <a:r>
              <a:rPr lang="en-GB" b="1" dirty="0">
                <a:solidFill>
                  <a:srgbClr val="FFFFCC"/>
                </a:solidFill>
                <a:latin typeface="Times New Roman" pitchFamily="18" charset="0"/>
              </a:rPr>
              <a:t>n.oddy@gsa.ac.uk</a:t>
            </a:r>
          </a:p>
        </p:txBody>
      </p:sp>
    </p:spTree>
    <p:extLst>
      <p:ext uri="{BB962C8B-B14F-4D97-AF65-F5344CB8AC3E}">
        <p14:creationId xmlns:p14="http://schemas.microsoft.com/office/powerpoint/2010/main" val="317416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ACBOWSER TIN</a:t>
            </a:r>
            <a:b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Callard &amp; Bowser,  c1930s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2222091"/>
            <a:ext cx="6172200" cy="3333082"/>
          </a:xfrm>
        </p:spPr>
      </p:pic>
    </p:spTree>
    <p:extLst>
      <p:ext uri="{BB962C8B-B14F-4D97-AF65-F5344CB8AC3E}">
        <p14:creationId xmlns:p14="http://schemas.microsoft.com/office/powerpoint/2010/main" val="4423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ORNBY No3C LOCOMOTIVE AND TENDER</a:t>
            </a:r>
            <a:b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Donald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639" y="2362200"/>
            <a:ext cx="8382775" cy="2895599"/>
          </a:xfrm>
        </p:spPr>
      </p:pic>
    </p:spTree>
    <p:extLst>
      <p:ext uri="{BB962C8B-B14F-4D97-AF65-F5344CB8AC3E}">
        <p14:creationId xmlns:p14="http://schemas.microsoft.com/office/powerpoint/2010/main" val="415095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WEMYSS WARE 1897 COMMEMORATIVE</a:t>
            </a:r>
            <a:b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312" y="1429830"/>
            <a:ext cx="3565376" cy="50196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CF063-64F6-4337-B653-33C5491A16A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838200" y="6073965"/>
            <a:ext cx="45719" cy="341311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0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STRWBERRY JAM POT </a:t>
            </a:r>
            <a:b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EMPIRE EXHIBITION, GLASGOW, 1938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8583" y="1600200"/>
            <a:ext cx="3946834" cy="4525963"/>
          </a:xfrm>
        </p:spPr>
      </p:pic>
    </p:spTree>
    <p:extLst>
      <p:ext uri="{BB962C8B-B14F-4D97-AF65-F5344CB8AC3E}">
        <p14:creationId xmlns:p14="http://schemas.microsoft.com/office/powerpoint/2010/main" val="114199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URNS’ CHAIR CRESTED CHINA SOUVENIR c1910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287" y="1600200"/>
            <a:ext cx="3199425" cy="4525963"/>
          </a:xfrm>
        </p:spPr>
      </p:pic>
    </p:spTree>
    <p:extLst>
      <p:ext uri="{BB962C8B-B14F-4D97-AF65-F5344CB8AC3E}">
        <p14:creationId xmlns:p14="http://schemas.microsoft.com/office/powerpoint/2010/main" val="88338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FORTH BRIDGE TREEN WATCH CASE 1890s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8583" y="1657307"/>
            <a:ext cx="3946834" cy="4411749"/>
          </a:xfrm>
        </p:spPr>
      </p:pic>
    </p:spTree>
    <p:extLst>
      <p:ext uri="{BB962C8B-B14F-4D97-AF65-F5344CB8AC3E}">
        <p14:creationId xmlns:p14="http://schemas.microsoft.com/office/powerpoint/2010/main" val="102687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478" y="228600"/>
            <a:ext cx="3180394" cy="4959349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752600" y="52883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 PRESENT FROM ST MONANCE RUMMER, c1880</a:t>
            </a:r>
          </a:p>
        </p:txBody>
      </p:sp>
    </p:spTree>
    <p:extLst>
      <p:ext uri="{BB962C8B-B14F-4D97-AF65-F5344CB8AC3E}">
        <p14:creationId xmlns:p14="http://schemas.microsoft.com/office/powerpoint/2010/main" val="277254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6728" y="284143"/>
            <a:ext cx="3370539" cy="4838700"/>
          </a:xfrm>
        </p:spPr>
      </p:pic>
      <p:sp>
        <p:nvSpPr>
          <p:cNvPr id="4" name="TextBox 3"/>
          <p:cNvSpPr txBox="1"/>
          <p:nvPr/>
        </p:nvSpPr>
        <p:spPr>
          <a:xfrm>
            <a:off x="199766" y="5619750"/>
            <a:ext cx="8744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PRESENT FROM PORTOBELLO TUMBLER</a:t>
            </a:r>
          </a:p>
          <a:p>
            <a:pPr algn="ctr"/>
            <a:r>
              <a:rPr lang="en-GB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c1910</a:t>
            </a:r>
          </a:p>
        </p:txBody>
      </p:sp>
    </p:spTree>
    <p:extLst>
      <p:ext uri="{BB962C8B-B14F-4D97-AF65-F5344CB8AC3E}">
        <p14:creationId xmlns:p14="http://schemas.microsoft.com/office/powerpoint/2010/main" val="107618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123</Words>
  <Application>Microsoft Office PowerPoint</Application>
  <PresentationFormat>On-screen Show (4:3)</PresentationFormat>
  <Paragraphs>26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GIFTS</vt:lpstr>
      <vt:lpstr>MACBOWSER TIN For Callard &amp; Bowser,  c1930s</vt:lpstr>
      <vt:lpstr>HORNBY No3C LOCOMOTIVE AND TENDER Lucky Donald</vt:lpstr>
      <vt:lpstr>WEMYSS WARE 1897 COMMEMORATIVE  </vt:lpstr>
      <vt:lpstr>STRWBERRY JAM POT  EMPIRE EXHIBITION, GLASGOW, 1938 </vt:lpstr>
      <vt:lpstr>BURNS’ CHAIR CRESTED CHINA SOUVENIR c1910</vt:lpstr>
      <vt:lpstr>FORTH BRIDGE TREEN WATCH CASE 1890s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MACBOWSER TIN For Callard &amp; Bowser,  c1930s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fociusr</dc:creator>
  <cp:lastModifiedBy>Oddy, Nicholas</cp:lastModifiedBy>
  <cp:revision>10</cp:revision>
  <dcterms:created xsi:type="dcterms:W3CDTF">2006-08-16T00:00:00Z</dcterms:created>
  <dcterms:modified xsi:type="dcterms:W3CDTF">2025-11-13T13:46:05Z</dcterms:modified>
</cp:coreProperties>
</file>